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34" r:id="rId1"/>
  </p:sldMasterIdLst>
  <p:sldIdLst>
    <p:sldId id="256" r:id="rId2"/>
    <p:sldId id="264" r:id="rId3"/>
    <p:sldId id="262" r:id="rId4"/>
    <p:sldId id="266" r:id="rId5"/>
    <p:sldId id="267" r:id="rId6"/>
    <p:sldId id="265" r:id="rId7"/>
    <p:sldId id="269" r:id="rId8"/>
    <p:sldId id="270" r:id="rId9"/>
    <p:sldId id="268" r:id="rId10"/>
    <p:sldId id="271" r:id="rId11"/>
    <p:sldId id="274" r:id="rId12"/>
    <p:sldId id="27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003"/>
    <p:restoredTop sz="95853"/>
  </p:normalViewPr>
  <p:slideViewPr>
    <p:cSldViewPr snapToGrid="0" snapToObjects="1">
      <p:cViewPr>
        <p:scale>
          <a:sx n="62" d="100"/>
          <a:sy n="62" d="100"/>
        </p:scale>
        <p:origin x="992" y="1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7/2/25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136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614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7/2/25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783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7/2/25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985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7/2/25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808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7/2/25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718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7/2/25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50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7/2/25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067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7/2/25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1945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476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25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40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23" r:id="rId4"/>
    <p:sldLayoutId id="2147483724" r:id="rId5"/>
    <p:sldLayoutId id="2147483730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2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8AC92D2-D6DE-4772-A874-5D65F883FC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F2E3678-25D0-49F9-9BD6-8D4D60565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1C2EFF-C42A-2340-B037-7FEAAF6B3D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6849" y="1348844"/>
            <a:ext cx="5716338" cy="3042706"/>
          </a:xfrm>
        </p:spPr>
        <p:txBody>
          <a:bodyPr>
            <a:normAutofit/>
          </a:bodyPr>
          <a:lstStyle/>
          <a:p>
            <a:r>
              <a:rPr lang="en-US" sz="6000"/>
              <a:t>Sportsware tutorial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E56ADD-BBA6-9D49-94FB-CAC6A6869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7386" y="4682062"/>
            <a:ext cx="5355264" cy="95025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CYPRESS COLLEGE</a:t>
            </a:r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A45CD5-61B0-48E1-8090-7584418C27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6D4C1FD-C274-4FA8-939A-09E6498EFC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13D4426-8AD5-43D7-8033-05DBB3BFE6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EC8029B-C6E2-4459-859A-7539865E0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769C471-F267-4D43-A345-4D7EB86F73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6" r="5810" b="-3"/>
          <a:stretch/>
        </p:blipFill>
        <p:spPr>
          <a:xfrm>
            <a:off x="7466549" y="1756585"/>
            <a:ext cx="3513108" cy="336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6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B96F378-9359-5B4F-B16B-FF1CD8B7D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01" y="1407551"/>
            <a:ext cx="7237877" cy="40713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62C29E-684A-C44C-ABC2-6BB3ABF3A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1801" y="612843"/>
            <a:ext cx="2312480" cy="1499738"/>
          </a:xfrm>
        </p:spPr>
        <p:txBody>
          <a:bodyPr anchor="b">
            <a:normAutofit/>
          </a:bodyPr>
          <a:lstStyle/>
          <a:p>
            <a:pPr algn="ctr"/>
            <a:r>
              <a:rPr lang="en-US" sz="2000" b="1" dirty="0" err="1"/>
              <a:t>Sportsware</a:t>
            </a:r>
            <a:r>
              <a:rPr lang="en-US" sz="2000" b="1" dirty="0"/>
              <a:t> online</a:t>
            </a:r>
            <a:br>
              <a:rPr lang="en-US" sz="2000" b="1" dirty="0"/>
            </a:br>
            <a:r>
              <a:rPr lang="en-US" sz="2000" b="1" dirty="0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4440F-5806-8144-BE6E-2023F70F1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1801" y="2149813"/>
            <a:ext cx="2312479" cy="385419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1. New student athletes click athlete/parent want to join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Sportsware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tab</a:t>
            </a:r>
          </a:p>
          <a:p>
            <a:pPr marL="0" indent="0">
              <a:buNone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196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31C07-C910-0941-A37C-A49A81452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Sportsware online</a:t>
            </a:r>
            <a:br>
              <a:rPr lang="en-US" b="1" dirty="0"/>
            </a:br>
            <a:r>
              <a:rPr lang="en-US" b="1" dirty="0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1AA5F-81DF-3C47-9A0B-A50B29C361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317203"/>
            <a:ext cx="7729728" cy="16612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2. The school ID is “</a:t>
            </a:r>
            <a:r>
              <a:rPr lang="en-US" b="1" dirty="0" err="1"/>
              <a:t>cypresscollege</a:t>
            </a:r>
            <a:r>
              <a:rPr lang="en-US" dirty="0"/>
              <a:t>”</a:t>
            </a:r>
            <a:r>
              <a:rPr lang="en-US" b="1" dirty="0"/>
              <a:t> </a:t>
            </a:r>
            <a:r>
              <a:rPr lang="en-US" i="1" dirty="0"/>
              <a:t>(not your numerical student ID)</a:t>
            </a:r>
            <a:endParaRPr lang="en-US" dirty="0"/>
          </a:p>
          <a:p>
            <a:pPr lvl="1">
              <a:buFont typeface="Wingdings" charset="2"/>
              <a:buChar char="q"/>
            </a:pPr>
            <a:r>
              <a:rPr lang="en-US" i="1" dirty="0"/>
              <a:t>Returning student athletes can access their existing account by logging in from the main page using their email and their previously created password. </a:t>
            </a:r>
            <a:r>
              <a:rPr lang="en-US" b="1" i="1" u="sng" dirty="0"/>
              <a:t>Do not</a:t>
            </a:r>
            <a:r>
              <a:rPr lang="en-US" i="1" u="sng" dirty="0"/>
              <a:t> </a:t>
            </a:r>
            <a:r>
              <a:rPr lang="en-US" i="1" dirty="0"/>
              <a:t>ask to “Join </a:t>
            </a:r>
            <a:r>
              <a:rPr lang="en-US" i="1" dirty="0" err="1"/>
              <a:t>SportsWare</a:t>
            </a:r>
            <a:r>
              <a:rPr lang="en-US" i="1" dirty="0"/>
              <a:t>” </a:t>
            </a:r>
            <a:endParaRPr lang="en-US" dirty="0"/>
          </a:p>
          <a:p>
            <a:pPr>
              <a:buFont typeface="Wingdings" charset="2"/>
              <a:buChar char="q"/>
            </a:pPr>
            <a:r>
              <a:rPr lang="en-US" dirty="0"/>
              <a:t>Select “NEXT”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E3F242A-3305-8F41-9163-47918934D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410" y="4142233"/>
            <a:ext cx="8069179" cy="166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20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C6D99-17B7-9A41-AC82-698A6FF11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Sportsware online</a:t>
            </a:r>
            <a:br>
              <a:rPr lang="en-US" b="1" dirty="0"/>
            </a:br>
            <a:r>
              <a:rPr lang="en-US" b="1" dirty="0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A5067-AEF7-144A-A366-1921E85978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014194"/>
            <a:ext cx="7729728" cy="1914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3. Enter first name, last name, date of birth, and personal email</a:t>
            </a:r>
          </a:p>
          <a:p>
            <a:pPr marL="0" indent="0">
              <a:buNone/>
            </a:pPr>
            <a:r>
              <a:rPr lang="en-US" dirty="0"/>
              <a:t>4. Click SEND</a:t>
            </a:r>
          </a:p>
          <a:p>
            <a:pPr>
              <a:buFont typeface="Wingdings" charset="2"/>
              <a:buChar char="q"/>
            </a:pPr>
            <a:r>
              <a:rPr lang="en-US" i="1" dirty="0"/>
              <a:t>You will receive an email once your request is accepted which will allow you to set your password and login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i="1" dirty="0"/>
              <a:t>Please allow 24 hours to be </a:t>
            </a:r>
            <a:r>
              <a:rPr lang="en-US" b="1" i="1" dirty="0"/>
              <a:t>Accepted by the Athletic Trainer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E6CE46EF-A724-4343-8565-7B36BA1C4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7321" y="3759945"/>
            <a:ext cx="8137358" cy="245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49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F1D38-DA0F-AA40-86FE-A0FE9BAE7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Sportsware online</a:t>
            </a:r>
            <a:br>
              <a:rPr lang="en-US" b="1" dirty="0"/>
            </a:br>
            <a:r>
              <a:rPr lang="en-US" b="1" dirty="0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508FF-1383-4042-9370-AC377DDC22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5" y="2014194"/>
            <a:ext cx="7729728" cy="130831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5. Follow the link sent to you in the email within 24 hours </a:t>
            </a:r>
          </a:p>
          <a:p>
            <a:pPr lvl="1">
              <a:buFont typeface="Wingdings" charset="2"/>
              <a:buChar char="q"/>
            </a:pPr>
            <a:r>
              <a:rPr lang="en-US" dirty="0"/>
              <a:t>Reminder, you will not receive this email immediately, you will only receive it once your request has been accepted.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46664B8D-A263-DA42-AE14-6D2CF6CE1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7060" y="3042438"/>
            <a:ext cx="5697878" cy="317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41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3E1F5-0742-A94F-864E-FBB833F60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Sportsware online</a:t>
            </a:r>
            <a:br>
              <a:rPr lang="en-US" b="1" dirty="0"/>
            </a:br>
            <a:r>
              <a:rPr lang="en-US" b="1" dirty="0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4132-B6D0-B04B-9D38-7B4076470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014194"/>
            <a:ext cx="7729728" cy="150081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6. Your online access or email is your personal email </a:t>
            </a:r>
          </a:p>
          <a:p>
            <a:pPr marL="0" indent="0">
              <a:buNone/>
            </a:pPr>
            <a:r>
              <a:rPr lang="en-US" dirty="0"/>
              <a:t>7. Make sure to follow the requirements for creating a password </a:t>
            </a:r>
          </a:p>
          <a:p>
            <a:pPr marL="0" indent="0">
              <a:buNone/>
            </a:pPr>
            <a:r>
              <a:rPr lang="en-US" dirty="0"/>
              <a:t>8. Save and remember this information </a:t>
            </a:r>
          </a:p>
          <a:p>
            <a:endParaRPr lang="en-US" dirty="0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39AFC03-6E37-CA4B-B160-950BEE85C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136" y="3515013"/>
            <a:ext cx="7411452" cy="212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82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82E2A95-1A08-4118-83C6-B1CA5648E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FEFC7E-85EE-4AC9-A351-FBEB13A1D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534" y="237744"/>
            <a:ext cx="2926080" cy="638251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2511BB-FC4C-45F3-94EB-661D6806C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9100" y="413053"/>
            <a:ext cx="2616201" cy="606459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6F0022-6042-D246-AE14-EE75B1D6E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20" y="612843"/>
            <a:ext cx="2312480" cy="1499738"/>
          </a:xfrm>
        </p:spPr>
        <p:txBody>
          <a:bodyPr anchor="b">
            <a:normAutofit/>
          </a:bodyPr>
          <a:lstStyle/>
          <a:p>
            <a:r>
              <a:rPr lang="en-US" sz="2000" b="1"/>
              <a:t>Sportsware online</a:t>
            </a:r>
            <a:br>
              <a:rPr lang="en-US" sz="2000" b="1"/>
            </a:br>
            <a:r>
              <a:rPr lang="en-US" sz="2000" b="1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983379-3B59-A44D-9F8B-65CC1E3256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720" y="2149813"/>
            <a:ext cx="2312479" cy="38541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9. Log into Sportsware</a:t>
            </a:r>
          </a:p>
          <a:p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This is your dashboard</a:t>
            </a:r>
          </a:p>
          <a:p>
            <a:pPr marL="0" indent="0">
              <a:buNone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10. Open and read all information</a:t>
            </a:r>
          </a:p>
          <a:p>
            <a:pPr marL="0" indent="0">
              <a:buNone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11. Click on the “ 5 “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8DC0EC7-60EA-4BD3-BC04-D547DE1B2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9764" y="413053"/>
            <a:ext cx="8212114" cy="6064596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2E8C1079-81F7-6C45-A5BE-C6B0555E6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5555" y="1536361"/>
            <a:ext cx="7237877" cy="381798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EBB32C45-4882-0343-B73B-28822749A81A}"/>
              </a:ext>
            </a:extLst>
          </p:cNvPr>
          <p:cNvSpPr/>
          <p:nvPr/>
        </p:nvSpPr>
        <p:spPr>
          <a:xfrm>
            <a:off x="6182592" y="2743200"/>
            <a:ext cx="156120" cy="1636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489B0C7-7AC5-434D-B7C0-8346FE1EA467}"/>
              </a:ext>
            </a:extLst>
          </p:cNvPr>
          <p:cNvCxnSpPr/>
          <p:nvPr/>
        </p:nvCxnSpPr>
        <p:spPr>
          <a:xfrm flipV="1">
            <a:off x="5741616" y="2906889"/>
            <a:ext cx="436161" cy="2770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620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82E2A95-1A08-4118-83C6-B1CA5648E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DC0EC7-60EA-4BD3-BC04-D547DE1B2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0122" y="413053"/>
            <a:ext cx="8212114" cy="6064596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3482C80F-038B-8345-BF61-38BE25053F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01" y="1715161"/>
            <a:ext cx="7237877" cy="345608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FFEFC7E-85EE-4AC9-A351-FBEB13A1D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2511BB-FC4C-45F3-94EB-661D6806C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56699" y="413053"/>
            <a:ext cx="2616201" cy="606459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61036A-643B-0A43-83B7-FDC11DEA2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1801" y="612843"/>
            <a:ext cx="2312480" cy="1499738"/>
          </a:xfrm>
        </p:spPr>
        <p:txBody>
          <a:bodyPr anchor="b">
            <a:normAutofit/>
          </a:bodyPr>
          <a:lstStyle/>
          <a:p>
            <a:r>
              <a:rPr lang="en-US" sz="2000" b="1"/>
              <a:t>Sportsware online</a:t>
            </a:r>
            <a:br>
              <a:rPr lang="en-US" sz="2000" b="1"/>
            </a:br>
            <a:r>
              <a:rPr lang="en-US" sz="2000" b="1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84868-F6D7-A14F-B056-818F321B1B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1801" y="2149813"/>
            <a:ext cx="2312479" cy="385419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12. Open, sign, and complete all five forms </a:t>
            </a:r>
          </a:p>
          <a:p>
            <a:pPr lvl="1">
              <a:lnSpc>
                <a:spcPct val="90000"/>
              </a:lnSpc>
              <a:buFont typeface="Wingdings" charset="2"/>
              <a:buChar char="q"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Complete the following documents:</a:t>
            </a:r>
          </a:p>
          <a:p>
            <a:pPr lvl="2">
              <a:lnSpc>
                <a:spcPct val="90000"/>
              </a:lnSpc>
              <a:buFont typeface="Wingdings" charset="2"/>
              <a:buChar char="q"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HIPAA Form</a:t>
            </a:r>
          </a:p>
          <a:p>
            <a:pPr lvl="2">
              <a:lnSpc>
                <a:spcPct val="90000"/>
              </a:lnSpc>
              <a:buFont typeface="Wingdings" charset="2"/>
              <a:buChar char="q"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Assumption of Risk</a:t>
            </a:r>
          </a:p>
          <a:p>
            <a:pPr lvl="2">
              <a:lnSpc>
                <a:spcPct val="90000"/>
              </a:lnSpc>
              <a:buFont typeface="Wingdings" charset="2"/>
              <a:buChar char="q"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Cypress College Secondary Insurance</a:t>
            </a:r>
          </a:p>
          <a:p>
            <a:pPr lvl="2">
              <a:lnSpc>
                <a:spcPct val="90000"/>
              </a:lnSpc>
              <a:buFont typeface="Wingdings" charset="2"/>
              <a:buChar char="q"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Cypress College PPE Form</a:t>
            </a:r>
          </a:p>
          <a:p>
            <a:pPr lvl="2">
              <a:lnSpc>
                <a:spcPct val="90000"/>
              </a:lnSpc>
              <a:buFont typeface="Wingdings" charset="2"/>
              <a:buChar char="q"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Athlete Concussion Program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13. Click SAVE AND VALIDATE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14. Click CONTINUE SIGNING and signature each document </a:t>
            </a:r>
          </a:p>
          <a:p>
            <a:pPr marL="0" indent="0">
              <a:lnSpc>
                <a:spcPct val="90000"/>
              </a:lnSpc>
              <a:buNone/>
            </a:pPr>
            <a:endParaRPr lang="en-US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301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82E2A95-1A08-4118-83C6-B1CA5648E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FFEFC7E-85EE-4AC9-A351-FBEB13A1D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534" y="237744"/>
            <a:ext cx="2926080" cy="638251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2511BB-FC4C-45F3-94EB-661D6806C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9100" y="413053"/>
            <a:ext cx="2616201" cy="606459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DDCB11-192A-4946-9EBB-3671845B1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20" y="612843"/>
            <a:ext cx="2312480" cy="1499738"/>
          </a:xfrm>
        </p:spPr>
        <p:txBody>
          <a:bodyPr anchor="b">
            <a:normAutofit/>
          </a:bodyPr>
          <a:lstStyle/>
          <a:p>
            <a:r>
              <a:rPr lang="en-US" sz="2000" b="1"/>
              <a:t>Sportsware online</a:t>
            </a:r>
            <a:br>
              <a:rPr lang="en-US" sz="2000" b="1"/>
            </a:br>
            <a:r>
              <a:rPr lang="en-US" sz="2000" b="1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5D8EC2-06C9-0A48-8FF4-E4C6C326D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720" y="2149813"/>
            <a:ext cx="2312479" cy="38541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14. Click on “My Info” to access required medical information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8DC0EC7-60EA-4BD3-BC04-D547DE1B2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9764" y="413053"/>
            <a:ext cx="8212114" cy="6064596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482E6653-05FB-4F4D-B264-8532A4E12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422" y="1534214"/>
            <a:ext cx="7237877" cy="381798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075AC86-2310-824A-BB50-4D427E0C0583}"/>
              </a:ext>
            </a:extLst>
          </p:cNvPr>
          <p:cNvSpPr/>
          <p:nvPr/>
        </p:nvSpPr>
        <p:spPr>
          <a:xfrm>
            <a:off x="4049422" y="2258291"/>
            <a:ext cx="900546" cy="33251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955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DC4AA0A-D9C3-4A0B-990D-1BCB0022A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12193867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FD7D2D3-F6C8-D342-89FF-5D387B2CA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829" y="201143"/>
            <a:ext cx="7324074" cy="384514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70878C7-7719-40BD-AA97-751A856705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501" y="4212709"/>
            <a:ext cx="10905302" cy="199706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9D3865-C494-4C4A-8495-8245E90546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3348" y="4379135"/>
            <a:ext cx="10579608" cy="1664208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C275A5-3638-FD41-A52D-99CB7BBA4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234" y="4495894"/>
            <a:ext cx="4942542" cy="1371600"/>
          </a:xfrm>
        </p:spPr>
        <p:txBody>
          <a:bodyPr>
            <a:normAutofit/>
          </a:bodyPr>
          <a:lstStyle/>
          <a:p>
            <a:pPr algn="r"/>
            <a:r>
              <a:rPr lang="en-US" sz="4100" b="1">
                <a:solidFill>
                  <a:schemeClr val="tx1"/>
                </a:solidFill>
              </a:rPr>
              <a:t>Sportsware online</a:t>
            </a:r>
            <a:br>
              <a:rPr lang="en-US" sz="4100" b="1">
                <a:solidFill>
                  <a:schemeClr val="tx1"/>
                </a:solidFill>
              </a:rPr>
            </a:br>
            <a:r>
              <a:rPr lang="en-US" sz="4100" b="1">
                <a:solidFill>
                  <a:schemeClr val="tx1"/>
                </a:solidFill>
              </a:rPr>
              <a:t>www.swol123.net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78EE79F-FCAA-4CF9-9746-730B51FC4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634895"/>
            <a:ext cx="0" cy="11526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2A98C-A4BE-3F47-9613-64BE9BEDF6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6866" y="4495894"/>
            <a:ext cx="4978899" cy="1444718"/>
          </a:xfrm>
        </p:spPr>
        <p:txBody>
          <a:bodyPr numCol="2" anchor="ctr">
            <a:normAutofit/>
          </a:bodyPr>
          <a:lstStyle/>
          <a:p>
            <a:pPr marL="0" indent="0">
              <a:buNone/>
            </a:pPr>
            <a:r>
              <a:rPr lang="en-US" dirty="0"/>
              <a:t>15. Complete ALL of the tabs</a:t>
            </a:r>
          </a:p>
          <a:p>
            <a:pPr lvl="1">
              <a:buFont typeface="Wingdings" charset="2"/>
              <a:buChar char="q"/>
            </a:pPr>
            <a:r>
              <a:rPr lang="en-US" dirty="0"/>
              <a:t>Complete the following:</a:t>
            </a:r>
          </a:p>
          <a:p>
            <a:pPr lvl="2">
              <a:buFont typeface="Wingdings" charset="2"/>
              <a:buChar char="q"/>
            </a:pPr>
            <a:r>
              <a:rPr lang="en-US" dirty="0"/>
              <a:t>General</a:t>
            </a:r>
          </a:p>
          <a:p>
            <a:pPr lvl="2">
              <a:buFont typeface="Wingdings" charset="2"/>
              <a:buChar char="q"/>
            </a:pPr>
            <a:r>
              <a:rPr lang="en-US" dirty="0"/>
              <a:t>Address</a:t>
            </a:r>
          </a:p>
          <a:p>
            <a:pPr lvl="2">
              <a:buFont typeface="Wingdings" charset="2"/>
              <a:buChar char="q"/>
            </a:pPr>
            <a:r>
              <a:rPr lang="en-US" dirty="0"/>
              <a:t>Emergency</a:t>
            </a:r>
          </a:p>
          <a:p>
            <a:pPr lvl="2">
              <a:buFont typeface="Wingdings" charset="2"/>
              <a:buChar char="q"/>
            </a:pPr>
            <a:r>
              <a:rPr lang="en-US" dirty="0"/>
              <a:t>Insurance </a:t>
            </a:r>
          </a:p>
          <a:p>
            <a:pPr lvl="2">
              <a:buFont typeface="Wingdings" charset="2"/>
              <a:buChar char="q"/>
            </a:pPr>
            <a:r>
              <a:rPr lang="en-US" dirty="0"/>
              <a:t>Medical</a:t>
            </a:r>
          </a:p>
          <a:p>
            <a:pPr lvl="2">
              <a:buFont typeface="Wingdings" charset="2"/>
              <a:buChar char="q"/>
            </a:pPr>
            <a:endParaRPr lang="en-US" dirty="0"/>
          </a:p>
          <a:p>
            <a:pPr marL="457200" lvl="2" indent="0">
              <a:buNone/>
            </a:pPr>
            <a:r>
              <a:rPr lang="en-US" dirty="0"/>
              <a:t>16. Click SAVE</a:t>
            </a:r>
          </a:p>
          <a:p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D553280-0FBE-8B47-8DC1-AC9FB6F1C26B}"/>
              </a:ext>
            </a:extLst>
          </p:cNvPr>
          <p:cNvSpPr/>
          <p:nvPr/>
        </p:nvSpPr>
        <p:spPr>
          <a:xfrm>
            <a:off x="3868376" y="785070"/>
            <a:ext cx="475024" cy="4064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FC23659-6B66-C44E-87E5-F693989C6D01}"/>
              </a:ext>
            </a:extLst>
          </p:cNvPr>
          <p:cNvSpPr/>
          <p:nvPr/>
        </p:nvSpPr>
        <p:spPr>
          <a:xfrm>
            <a:off x="4449753" y="785070"/>
            <a:ext cx="475024" cy="4064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1EC6630-F8AC-C24C-ACDD-06A88C1EC704}"/>
              </a:ext>
            </a:extLst>
          </p:cNvPr>
          <p:cNvSpPr/>
          <p:nvPr/>
        </p:nvSpPr>
        <p:spPr>
          <a:xfrm>
            <a:off x="5004924" y="788393"/>
            <a:ext cx="475024" cy="4064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E6DF792-4A50-3A42-A2BB-B3C51C752267}"/>
              </a:ext>
            </a:extLst>
          </p:cNvPr>
          <p:cNvSpPr/>
          <p:nvPr/>
        </p:nvSpPr>
        <p:spPr>
          <a:xfrm>
            <a:off x="2788149" y="785070"/>
            <a:ext cx="475024" cy="4064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190A3C0-9D1F-0745-B946-A97E89976164}"/>
              </a:ext>
            </a:extLst>
          </p:cNvPr>
          <p:cNvSpPr/>
          <p:nvPr/>
        </p:nvSpPr>
        <p:spPr>
          <a:xfrm>
            <a:off x="3303246" y="785070"/>
            <a:ext cx="475024" cy="4064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5759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299A3-B13A-954E-BA33-A9E32FB6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Completing Medical Eligibility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4526C-BC05-9646-96BB-9E20E3CE5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014194"/>
            <a:ext cx="7729728" cy="3255264"/>
          </a:xfrm>
        </p:spPr>
        <p:txBody>
          <a:bodyPr/>
          <a:lstStyle/>
          <a:p>
            <a:pPr>
              <a:buFont typeface="Wingdings" charset="2"/>
              <a:buChar char="q"/>
            </a:pPr>
            <a:r>
              <a:rPr lang="en-US" dirty="0"/>
              <a:t>Once you have completed the Sportsware Online information, you will need to SAVE &amp; SUBMIT and will then be prompted CONTINUE SIGNING  to provide an electronic signature, which is required to complete </a:t>
            </a:r>
          </a:p>
          <a:p>
            <a:pPr lvl="1">
              <a:buFont typeface="Wingdings" charset="2"/>
              <a:buChar char="ü"/>
            </a:pPr>
            <a:r>
              <a:rPr lang="en-US" dirty="0"/>
              <a:t>Making you legally accountable for all information provided</a:t>
            </a:r>
          </a:p>
          <a:p>
            <a:pPr lvl="1">
              <a:buFont typeface="Wingdings" charset="2"/>
              <a:buChar char="ü"/>
            </a:pPr>
            <a:r>
              <a:rPr lang="en-US" dirty="0"/>
              <a:t>If you are under the age of 18—Parent/Guardian needs to provide this signature</a:t>
            </a:r>
          </a:p>
          <a:p>
            <a:pPr>
              <a:buFont typeface="Wingdings" charset="2"/>
              <a:buChar char="q"/>
            </a:pPr>
            <a:r>
              <a:rPr lang="en-US" dirty="0"/>
              <a:t>Once you’ve electronically signed the forms to </a:t>
            </a:r>
            <a:r>
              <a:rPr lang="en-US" dirty="0" err="1"/>
              <a:t>SportsWare</a:t>
            </a:r>
            <a:r>
              <a:rPr lang="en-US" dirty="0"/>
              <a:t> the Athletic Trainer will review and accept</a:t>
            </a:r>
          </a:p>
          <a:p>
            <a:pPr lvl="1">
              <a:buFont typeface="Wingdings" charset="2"/>
              <a:buChar char="ü"/>
            </a:pPr>
            <a:r>
              <a:rPr lang="en-US" dirty="0"/>
              <a:t>Reminder: Incomplete/unsigned paperwork will not be accepted</a:t>
            </a:r>
          </a:p>
        </p:txBody>
      </p:sp>
    </p:spTree>
    <p:extLst>
      <p:ext uri="{BB962C8B-B14F-4D97-AF65-F5344CB8AC3E}">
        <p14:creationId xmlns:p14="http://schemas.microsoft.com/office/powerpoint/2010/main" val="2758397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00546-9835-0242-AE8F-3B74A7118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dirty="0"/>
              <a:t>Questions about completed Paperwork</a:t>
            </a:r>
            <a:br>
              <a:rPr lang="en-US" sz="3000" b="1" dirty="0"/>
            </a:br>
            <a:r>
              <a:rPr lang="en-US" sz="3000" b="1" dirty="0"/>
              <a:t>www.swol123.net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42401-7635-D148-A3CA-CBFD1D1FD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014194"/>
            <a:ext cx="7729728" cy="3538167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q"/>
            </a:pPr>
            <a:r>
              <a:rPr lang="en-US" dirty="0"/>
              <a:t>You may select the paperwork tab on </a:t>
            </a:r>
            <a:r>
              <a:rPr lang="en-US" dirty="0" err="1"/>
              <a:t>SportsWare</a:t>
            </a:r>
            <a:r>
              <a:rPr lang="en-US" dirty="0"/>
              <a:t> Dashboard at anytime to see if your </a:t>
            </a:r>
            <a:r>
              <a:rPr lang="en-US" dirty="0" err="1"/>
              <a:t>SportsWare</a:t>
            </a:r>
            <a:r>
              <a:rPr lang="en-US" dirty="0"/>
              <a:t> and or medical eligibility packet has been accepted </a:t>
            </a:r>
          </a:p>
          <a:p>
            <a:pPr lvl="1">
              <a:buFont typeface="Wingdings 2" panose="05020102010507070707" pitchFamily="18" charset="2"/>
              <a:buChar char=""/>
            </a:pPr>
            <a:r>
              <a:rPr lang="en-US" dirty="0"/>
              <a:t>Please do not call or email to see if it is complete </a:t>
            </a:r>
          </a:p>
          <a:p>
            <a:pPr>
              <a:buFont typeface="Wingdings" charset="2"/>
              <a:buChar char="q"/>
            </a:pPr>
            <a:r>
              <a:rPr lang="en-US" dirty="0"/>
              <a:t>If you are cleared it will be denoted on your DASHBOARD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You will be cleared to play once the  Athletic Trainer has reviewed and accepted all necessary documents and your physical has been completed</a:t>
            </a:r>
          </a:p>
          <a:p>
            <a:pPr>
              <a:buFont typeface="Wingdings" charset="2"/>
              <a:buChar char="q"/>
            </a:pPr>
            <a:r>
              <a:rPr lang="en-US" dirty="0"/>
              <a:t>Returning student athletes must update their information on </a:t>
            </a:r>
            <a:r>
              <a:rPr lang="en-US" dirty="0" err="1"/>
              <a:t>SportsWare</a:t>
            </a:r>
            <a:r>
              <a:rPr lang="en-US" dirty="0"/>
              <a:t> each year </a:t>
            </a:r>
          </a:p>
          <a:p>
            <a:pPr lvl="1">
              <a:buFont typeface="Wingdings" charset="2"/>
              <a:buChar char="ü"/>
            </a:pPr>
            <a:r>
              <a:rPr lang="en-US" dirty="0"/>
              <a:t>Your password and login will stay the same unless you change them </a:t>
            </a:r>
          </a:p>
          <a:p>
            <a:pPr>
              <a:buFont typeface="Wingdings" charset="2"/>
              <a:buChar char="q"/>
            </a:pPr>
            <a:r>
              <a:rPr lang="en-US" dirty="0"/>
              <a:t>As the athlete, you are responsible for updating information                       </a:t>
            </a:r>
          </a:p>
          <a:p>
            <a:pPr marL="0" indent="0">
              <a:buNone/>
            </a:pPr>
            <a:r>
              <a:rPr lang="en-US" dirty="0"/>
              <a:t>  (</a:t>
            </a:r>
            <a:r>
              <a:rPr lang="en-US" dirty="0" err="1"/>
              <a:t>ie</a:t>
            </a:r>
            <a:r>
              <a:rPr lang="en-US" dirty="0"/>
              <a:t>: insurance, medications, </a:t>
            </a:r>
            <a:r>
              <a:rPr lang="en-US" dirty="0" err="1"/>
              <a:t>etc</a:t>
            </a:r>
            <a:r>
              <a:rPr lang="en-US" dirty="0"/>
              <a:t>) in </a:t>
            </a:r>
            <a:r>
              <a:rPr lang="en-US" dirty="0" err="1"/>
              <a:t>SportsWare</a:t>
            </a:r>
            <a:r>
              <a:rPr lang="en-US" dirty="0"/>
              <a:t> if it changes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1907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Sagona Extra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Sagona 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578</Words>
  <Application>Microsoft Macintosh PowerPoint</Application>
  <PresentationFormat>Widescreen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Garamond</vt:lpstr>
      <vt:lpstr>Sagona Book</vt:lpstr>
      <vt:lpstr>Sagona ExtraLight</vt:lpstr>
      <vt:lpstr>Wingdings</vt:lpstr>
      <vt:lpstr>Wingdings 2</vt:lpstr>
      <vt:lpstr>SavonVTI</vt:lpstr>
      <vt:lpstr>Sportsware tutorial</vt:lpstr>
      <vt:lpstr>Sportsware online www.swol123.net</vt:lpstr>
      <vt:lpstr>Sportsware online www.swol123.net</vt:lpstr>
      <vt:lpstr>Sportsware online www.swol123.net</vt:lpstr>
      <vt:lpstr>Sportsware online www.swol123.net</vt:lpstr>
      <vt:lpstr>Sportsware online www.swol123.net</vt:lpstr>
      <vt:lpstr>Sportsware online www.swol123.net</vt:lpstr>
      <vt:lpstr>Sportsware online www.swol123.net</vt:lpstr>
      <vt:lpstr>Sportsware online www.swol123.net</vt:lpstr>
      <vt:lpstr>Sportsware online www.swol123.net</vt:lpstr>
      <vt:lpstr>Completing Medical Eligibility</vt:lpstr>
      <vt:lpstr>Questions about completed Paperwork www.swol123.net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Sportsware tutorial</dc:title>
  <dc:creator>Nicolette Marinello</dc:creator>
  <cp:lastModifiedBy>Nicolette Marinello</cp:lastModifiedBy>
  <cp:revision>3</cp:revision>
  <dcterms:created xsi:type="dcterms:W3CDTF">2020-05-10T06:53:15Z</dcterms:created>
  <dcterms:modified xsi:type="dcterms:W3CDTF">2025-07-02T21:28:46Z</dcterms:modified>
</cp:coreProperties>
</file>